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1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92"/>
  </p:normalViewPr>
  <p:slideViewPr>
    <p:cSldViewPr snapToGrid="0">
      <p:cViewPr varScale="1">
        <p:scale>
          <a:sx n="93" d="100"/>
          <a:sy n="93" d="100"/>
        </p:scale>
        <p:origin x="21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BAFCC-F4B7-11BF-82ED-4E691CB83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3283CA-06BD-7AC2-8A2E-BDE3C045D1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A196F-5886-F585-F436-0A581A9C9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CFD24-B87A-22F2-18F6-72A497F3D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439D3-6B1F-3BD0-23A0-16B84E503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29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7901-854B-ADE8-226C-D4CA0AE04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28DB0-93ED-ECB7-670A-A3FEACF45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E55D9-D95E-298B-8DC2-B8262C07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ED54E-DC52-63F5-3C62-9AFB1ACF6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5E2F6-3DC1-F1AB-9595-BD18FFCD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7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568F00-D0AE-1927-2C54-A30B164E9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C48308-0384-D9CD-1852-F5AA81B06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18AA6-9CAF-3374-9DE4-94EB219D7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0C13A-F474-0246-1DEE-E90471621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4FFBC-A079-AE7B-C187-7F4A29A16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684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176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B54A1-720A-9F39-D0F5-3A7D38FE6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E7676-C095-A07A-C713-D61EE5FDE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E95E1-A098-E628-2E09-7B79C3863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17280-7BD4-3E86-8A22-0429B90C7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8EAE2-E3FC-7DBB-0246-472676ED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425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245A-FE2A-A50E-F6AC-2B12DEA9A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6ABDB-E5BF-B4AE-9CB9-9B0F06E93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3EFB0-D782-C32D-7C2A-58B9E1872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9110C-DEDA-7222-BB63-76C50A684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7395E-3AA7-4BE3-1242-0B82A6BA5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494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0162-9A44-1E2D-9503-2FAE1046E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82500-AF27-04C7-6020-115C859E0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7B97-3CDA-F9C8-15F0-D9876CFDE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8ED70-A694-1761-AA12-C4EAA3E17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AEAD01-E488-29ED-19B9-5E9BE1FE4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64ED77-C20F-AD11-C69D-20E78C83C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58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E43CF-4B18-CCC5-428A-6888D0815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FEE61C-CB34-D49B-9C33-863C54862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DE2D74-D14F-65A5-DC49-5BA1E8240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D66BB6-6AE9-4428-A3AB-A372C9560D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AA6B2-EA53-045F-95A7-1F1422B920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769FE1-7266-9A3D-57C5-F63D799FE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74511C-CDAD-2C96-7466-0E58373B3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9F4A5C-1163-4E94-3C48-D14A86AB6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82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F6CF-0A63-758E-D92D-DF192F983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71112B-D425-695C-322A-799EB48F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C80F11-9E9D-E3DF-A0ED-2185EE22A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3F82F1-DDFE-3AE2-0BC9-080830C80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072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832E44-E687-A46C-047D-4F688F5E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517E79-FC6D-B38C-B395-6B119301C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30DF03-BF71-C0DA-4BC1-875FD5EC2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61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1B56A-AD6D-3485-45F4-C22CF8B87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50E8E-3041-6B53-8232-1E0D0AC0C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6D8C04-0B3C-EF29-CDA8-CA5CD5A07C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DC127-419F-58B0-32EE-6DFDBE74A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143C4-E4C9-7728-3644-3AC6A776B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57720-3674-E677-B7A6-8A86A84B8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456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33FD5-7D84-429E-C59E-31B46F0DF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E502C0-5809-9821-B3E7-73C5F514D8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510966-EB61-6AAE-DBE4-98CAA1812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1925E-9C2D-8ED4-F1D1-7DED24691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CD5FF-24B5-E7E2-5328-449B27093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CEDB17-2590-B35C-654A-A4381C72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96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1343DE-9B97-4ECF-92E6-B3B3843FB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11C1D2-A80E-A063-4AFB-0411F9A02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C8585-60A3-B9AB-1089-6A4DFB36CE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3063B3-9B89-FD4A-9613-89F63CBC8088}" type="datetimeFigureOut">
              <a:rPr lang="en-US" smtClean="0"/>
              <a:t>3/5/25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C48CA-2079-044C-4AD1-4AB833AA1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95E49-92D6-1A4E-CA9E-BF0CA59C1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4E309F-BAAB-734C-9026-E739467A2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62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BEF062-45B3-8CB0-F2F0-7E579184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0BD4F17-A392-0D8B-5036-BA3013904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7590" y="197235"/>
            <a:ext cx="7278030" cy="1701955"/>
          </a:xfrm>
        </p:spPr>
        <p:txBody>
          <a:bodyPr/>
          <a:lstStyle/>
          <a:p>
            <a:pPr algn="ctr"/>
            <a:r>
              <a:rPr lang="en-US" sz="4000" b="0" i="0" u="none" strike="noStrike" baseline="0" dirty="0"/>
              <a:t>THE 4TH INTERNATIONAL </a:t>
            </a:r>
            <a:br>
              <a:rPr lang="en-US" sz="4000" b="0" i="0" u="none" strike="noStrike" baseline="0" dirty="0"/>
            </a:br>
            <a:r>
              <a:rPr lang="en-US" sz="4000" b="0" i="0" u="none" strike="noStrike" baseline="0" dirty="0"/>
              <a:t>MCC SYMPOSIUM</a:t>
            </a:r>
            <a:br>
              <a:rPr lang="en-US" sz="3200" b="0" i="0" u="none" strike="noStrike" baseline="0" dirty="0"/>
            </a:b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49286-F961-B40A-25C8-C7DB37AEA22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204575" y="6356350"/>
            <a:ext cx="9874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12B35F-4B51-C331-B8FE-3145A3B8134E}"/>
              </a:ext>
            </a:extLst>
          </p:cNvPr>
          <p:cNvSpPr txBox="1"/>
          <p:nvPr/>
        </p:nvSpPr>
        <p:spPr>
          <a:xfrm>
            <a:off x="6865793" y="1795913"/>
            <a:ext cx="385762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0" i="1" u="none" strike="noStrike" baseline="0" dirty="0">
                <a:solidFill>
                  <a:srgbClr val="00EFBB"/>
                </a:solidFill>
              </a:rPr>
              <a:t>SAVE THE DATE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April 27-28, 2026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Boston, MA, USA</a:t>
            </a:r>
          </a:p>
          <a:p>
            <a:pPr algn="ctr"/>
            <a:r>
              <a:rPr lang="en-US" sz="1800" b="0" u="none" strike="noStrike" baseline="0" dirty="0">
                <a:solidFill>
                  <a:srgbClr val="00EFBB"/>
                </a:solidFill>
              </a:rPr>
              <a:t>#mcc4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8FF9FE-AB2F-5969-089B-CAE7C8912B41}"/>
              </a:ext>
            </a:extLst>
          </p:cNvPr>
          <p:cNvSpPr txBox="1"/>
          <p:nvPr/>
        </p:nvSpPr>
        <p:spPr>
          <a:xfrm>
            <a:off x="7262791" y="5809787"/>
            <a:ext cx="164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Annie Silk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Dana-Farber</a:t>
            </a:r>
          </a:p>
        </p:txBody>
      </p:sp>
      <p:pic>
        <p:nvPicPr>
          <p:cNvPr id="4" name="Picture 8" descr="Isaac Brownell, M.D., Ph.D. | Principal ...">
            <a:extLst>
              <a:ext uri="{FF2B5EF4-FFF2-40B4-BE49-F238E27FC236}">
                <a16:creationId xmlns:a16="http://schemas.microsoft.com/office/drawing/2014/main" id="{49B90C36-4D49-543F-7562-94D4AB765B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"/>
          <a:stretch/>
        </p:blipFill>
        <p:spPr bwMode="auto">
          <a:xfrm>
            <a:off x="9198578" y="4085531"/>
            <a:ext cx="1406858" cy="1701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E97F3F-A5D8-16B1-CAB0-E738D27D406E}"/>
              </a:ext>
            </a:extLst>
          </p:cNvPr>
          <p:cNvSpPr txBox="1"/>
          <p:nvPr/>
        </p:nvSpPr>
        <p:spPr>
          <a:xfrm>
            <a:off x="9080596" y="5809787"/>
            <a:ext cx="16428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Isaac Brownell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NIH/NIAMS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BEB849-2ECF-0743-27A9-F107EF1A8E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38" b="9198"/>
          <a:stretch/>
        </p:blipFill>
        <p:spPr>
          <a:xfrm>
            <a:off x="7329367" y="4041813"/>
            <a:ext cx="1449079" cy="1756823"/>
          </a:xfrm>
          <a:prstGeom prst="rect">
            <a:avLst/>
          </a:prstGeom>
        </p:spPr>
      </p:pic>
      <p:pic>
        <p:nvPicPr>
          <p:cNvPr id="10" name="Picture Placeholder 9" descr="A city skyline with a bridge over water&#10;&#10;AI-generated content may be incorrect.">
            <a:extLst>
              <a:ext uri="{FF2B5EF4-FFF2-40B4-BE49-F238E27FC236}">
                <a16:creationId xmlns:a16="http://schemas.microsoft.com/office/drawing/2014/main" id="{AFDA80CF-4B3C-10E5-D61A-4599EC39C1E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18185" r="181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67998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30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THE 4TH INTERNATIONAL  MCC SYMPOSIUM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Silk, Ann W.,MD</dc:creator>
  <cp:lastModifiedBy>Silk, Ann W.,MD</cp:lastModifiedBy>
  <cp:revision>3</cp:revision>
  <dcterms:created xsi:type="dcterms:W3CDTF">2025-03-05T18:39:12Z</dcterms:created>
  <dcterms:modified xsi:type="dcterms:W3CDTF">2025-03-05T18:42:12Z</dcterms:modified>
</cp:coreProperties>
</file>

<file path=docProps/thumbnail.jpeg>
</file>